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</p:sldMasterIdLst>
  <p:sldIdLst>
    <p:sldId id="256" r:id="rId5"/>
    <p:sldId id="280" r:id="rId6"/>
    <p:sldId id="281" r:id="rId7"/>
    <p:sldId id="282" r:id="rId8"/>
    <p:sldId id="257" r:id="rId9"/>
    <p:sldId id="289" r:id="rId10"/>
    <p:sldId id="258" r:id="rId11"/>
    <p:sldId id="283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90" r:id="rId29"/>
    <p:sldId id="275" r:id="rId30"/>
    <p:sldId id="288" r:id="rId31"/>
    <p:sldId id="276" r:id="rId32"/>
    <p:sldId id="277" r:id="rId33"/>
    <p:sldId id="278" r:id="rId34"/>
    <p:sldId id="279" r:id="rId35"/>
    <p:sldId id="284" r:id="rId36"/>
    <p:sldId id="285" r:id="rId37"/>
    <p:sldId id="286" r:id="rId3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2" autoAdjust="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/>
              <a:t>17-10-2017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622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/>
              <a:t>17-10-2017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981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/>
              <a:t>17-10-2017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684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0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8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3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7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8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/>
              <a:t>17-10-2017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407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9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4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0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8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3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7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8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/>
              <a:t>17-10-2017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01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9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4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0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8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3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7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/>
              <a:t>17-10-2017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007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8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9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4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/>
              <a:t>17-10-2017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735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/>
              <a:t>17-10-2017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585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/>
              <a:t>17-10-2017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121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/>
              <a:t>17-10-2017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555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846C-5D36-4A5F-AA9D-5BC59DA55831}" type="datetimeFigureOut">
              <a:rPr lang="nl-NL" smtClean="0"/>
              <a:t>17-10-2017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D954-183E-4C40-827A-83BB229551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776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D846C-5D36-4A5F-AA9D-5BC59DA55831}" type="datetimeFigureOut">
              <a:rPr lang="nl-NL" smtClean="0"/>
              <a:t>17-10-2017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0D954-183E-4C40-827A-83BB229551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8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D846C-5D36-4A5F-AA9D-5BC59DA558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0D954-183E-4C40-827A-83BB22955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8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D846C-5D36-4A5F-AA9D-5BC59DA558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0D954-183E-4C40-827A-83BB22955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8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D846C-5D36-4A5F-AA9D-5BC59DA558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17-10-2017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0D954-183E-4C40-827A-83BB2295514E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8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accent6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nl-NL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Zonder hun geen Stoppelcross,</a:t>
            </a:r>
          </a:p>
          <a:p>
            <a:r>
              <a:rPr lang="nl-NL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Bedankt!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Stoppelcross bedankt al zijn sponsoren, vrijwilligers en grondeigenaren.</a:t>
            </a:r>
          </a:p>
        </p:txBody>
      </p:sp>
      <p:pic>
        <p:nvPicPr>
          <p:cNvPr id="7" name="Picture 2" descr="https://scontent-ams3-1.xx.fbcdn.net/v/t1.0-9/13138819_641449446018620_3154761426124601109_n.jpg?oh=6658aeda021b390f8f1de14386ec6628&amp;oe=58ACB1C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56B1D"/>
              </a:clrFrom>
              <a:clrTo>
                <a:srgbClr val="E56B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2306"/>
          <a:stretch/>
        </p:blipFill>
        <p:spPr bwMode="auto">
          <a:xfrm>
            <a:off x="7969471" y="118490"/>
            <a:ext cx="951892" cy="13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5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Picture 2" descr="https://scontent-ams3-1.xx.fbcdn.net/v/t1.0-9/13138819_641449446018620_3154761426124601109_n.jpg?oh=6658aeda021b390f8f1de14386ec6628&amp;oe=58ACB1C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56B1D"/>
              </a:clrFrom>
              <a:clrTo>
                <a:srgbClr val="E56B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2306"/>
          <a:stretch/>
        </p:blipFill>
        <p:spPr bwMode="auto">
          <a:xfrm>
            <a:off x="7969471" y="118490"/>
            <a:ext cx="951892" cy="13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48880"/>
            <a:ext cx="7513481" cy="2668339"/>
          </a:xfrm>
        </p:spPr>
      </p:pic>
    </p:spTree>
    <p:extLst>
      <p:ext uri="{BB962C8B-B14F-4D97-AF65-F5344CB8AC3E}">
        <p14:creationId xmlns:p14="http://schemas.microsoft.com/office/powerpoint/2010/main" val="27864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0928"/>
            <a:ext cx="8507288" cy="1987556"/>
          </a:xfrm>
        </p:spPr>
      </p:pic>
      <p:pic>
        <p:nvPicPr>
          <p:cNvPr id="6" name="Picture 2" descr="https://scontent-ams3-1.xx.fbcdn.net/v/t1.0-9/13138819_641449446018620_3154761426124601109_n.jpg?oh=6658aeda021b390f8f1de14386ec6628&amp;oe=58ACB1C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56B1D"/>
              </a:clrFrom>
              <a:clrTo>
                <a:srgbClr val="E56B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2306"/>
          <a:stretch/>
        </p:blipFill>
        <p:spPr bwMode="auto">
          <a:xfrm>
            <a:off x="7969471" y="118490"/>
            <a:ext cx="951892" cy="13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6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06"/>
            <a:ext cx="9125442" cy="6621754"/>
          </a:xfrm>
        </p:spPr>
      </p:pic>
      <p:pic>
        <p:nvPicPr>
          <p:cNvPr id="6" name="Picture 2" descr="https://scontent-ams3-1.xx.fbcdn.net/v/t1.0-9/13138819_641449446018620_3154761426124601109_n.jpg?oh=6658aeda021b390f8f1de14386ec6628&amp;oe=58ACB1C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56B1D"/>
              </a:clrFrom>
              <a:clrTo>
                <a:srgbClr val="E56B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2306"/>
          <a:stretch/>
        </p:blipFill>
        <p:spPr bwMode="auto">
          <a:xfrm>
            <a:off x="7969471" y="118490"/>
            <a:ext cx="951892" cy="13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51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4813"/>
            <a:ext cx="8229600" cy="1316736"/>
          </a:xfrm>
        </p:spPr>
      </p:pic>
      <p:pic>
        <p:nvPicPr>
          <p:cNvPr id="6" name="Picture 2" descr="https://scontent-ams3-1.xx.fbcdn.net/v/t1.0-9/13138819_641449446018620_3154761426124601109_n.jpg?oh=6658aeda021b390f8f1de14386ec6628&amp;oe=58ACB1C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56B1D"/>
              </a:clrFrom>
              <a:clrTo>
                <a:srgbClr val="E56B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2306"/>
          <a:stretch/>
        </p:blipFill>
        <p:spPr bwMode="auto">
          <a:xfrm>
            <a:off x="7969471" y="118490"/>
            <a:ext cx="951892" cy="13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18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JPDienstverlening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pic>
        <p:nvPicPr>
          <p:cNvPr id="5" name="Picture 2" descr="https://scontent-ams3-1.xx.fbcdn.net/v/t1.0-9/13138819_641449446018620_3154761426124601109_n.jpg?oh=6658aeda021b390f8f1de14386ec6628&amp;oe=58ACB1C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56B1D"/>
              </a:clrFrom>
              <a:clrTo>
                <a:srgbClr val="E56B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2306"/>
          <a:stretch/>
        </p:blipFill>
        <p:spPr bwMode="auto">
          <a:xfrm>
            <a:off x="7969471" y="118490"/>
            <a:ext cx="951892" cy="13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75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88" y="2796515"/>
            <a:ext cx="6100763" cy="2400299"/>
          </a:xfrm>
        </p:spPr>
      </p:pic>
      <p:pic>
        <p:nvPicPr>
          <p:cNvPr id="5" name="Picture 2" descr="https://scontent-ams3-1.xx.fbcdn.net/v/t1.0-9/13138819_641449446018620_3154761426124601109_n.jpg?oh=6658aeda021b390f8f1de14386ec6628&amp;oe=58ACB1C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56B1D"/>
              </a:clrFrom>
              <a:clrTo>
                <a:srgbClr val="E56B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2306"/>
          <a:stretch/>
        </p:blipFill>
        <p:spPr bwMode="auto">
          <a:xfrm>
            <a:off x="7969471" y="118490"/>
            <a:ext cx="951892" cy="13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69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Picture 2" descr="https://scontent-ams3-1.xx.fbcdn.net/v/t1.0-9/13138819_641449446018620_3154761426124601109_n.jpg?oh=6658aeda021b390f8f1de14386ec6628&amp;oe=58ACB1C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56B1D"/>
              </a:clrFrom>
              <a:clrTo>
                <a:srgbClr val="E56B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2306"/>
          <a:stretch/>
        </p:blipFill>
        <p:spPr bwMode="auto">
          <a:xfrm>
            <a:off x="7969471" y="118490"/>
            <a:ext cx="951892" cy="13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5" y="1988840"/>
            <a:ext cx="8060945" cy="3440236"/>
          </a:xfrm>
        </p:spPr>
      </p:pic>
    </p:spTree>
    <p:extLst>
      <p:ext uri="{BB962C8B-B14F-4D97-AF65-F5344CB8AC3E}">
        <p14:creationId xmlns:p14="http://schemas.microsoft.com/office/powerpoint/2010/main" val="32343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2" descr="https://scontent-ams3-1.xx.fbcdn.net/v/t1.0-9/13138819_641449446018620_3154761426124601109_n.jpg?oh=6658aeda021b390f8f1de14386ec6628&amp;oe=58ACB1C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56B1D"/>
              </a:clrFrom>
              <a:clrTo>
                <a:srgbClr val="E56B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2306"/>
          <a:stretch/>
        </p:blipFill>
        <p:spPr bwMode="auto">
          <a:xfrm>
            <a:off x="7969471" y="118490"/>
            <a:ext cx="951892" cy="13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0" y="-3215"/>
            <a:ext cx="6183318" cy="3478117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4" y="3273516"/>
            <a:ext cx="6372416" cy="358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2" descr="https://scontent-ams3-1.xx.fbcdn.net/v/t1.0-9/13138819_641449446018620_3154761426124601109_n.jpg?oh=6658aeda021b390f8f1de14386ec6628&amp;oe=58ACB1C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56B1D"/>
              </a:clrFrom>
              <a:clrTo>
                <a:srgbClr val="E56B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2306"/>
          <a:stretch/>
        </p:blipFill>
        <p:spPr bwMode="auto">
          <a:xfrm>
            <a:off x="7969471" y="118490"/>
            <a:ext cx="951892" cy="13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04864"/>
            <a:ext cx="6577847" cy="2844552"/>
          </a:xfrm>
        </p:spPr>
      </p:pic>
    </p:spTree>
    <p:extLst>
      <p:ext uri="{BB962C8B-B14F-4D97-AF65-F5344CB8AC3E}">
        <p14:creationId xmlns:p14="http://schemas.microsoft.com/office/powerpoint/2010/main" val="97638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48880"/>
            <a:ext cx="6851143" cy="3483631"/>
          </a:xfrm>
        </p:spPr>
      </p:pic>
      <p:pic>
        <p:nvPicPr>
          <p:cNvPr id="6" name="Picture 2" descr="https://scontent-ams3-1.xx.fbcdn.net/v/t1.0-9/13138819_641449446018620_3154761426124601109_n.jpg?oh=6658aeda021b390f8f1de14386ec6628&amp;oe=58ACB1C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56B1D"/>
              </a:clrFrom>
              <a:clrTo>
                <a:srgbClr val="E56B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2306"/>
          <a:stretch/>
        </p:blipFill>
        <p:spPr bwMode="auto">
          <a:xfrm>
            <a:off x="7969471" y="118490"/>
            <a:ext cx="951892" cy="13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98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content-ams3-1.xx.fbcdn.net/v/t1.0-9/13138819_641449446018620_3154761426124601109_n.jpg?oh=6658aeda021b390f8f1de14386ec6628&amp;oe=58ACB1C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56B1D"/>
              </a:clrFrom>
              <a:clrTo>
                <a:srgbClr val="E56B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2306"/>
          <a:stretch/>
        </p:blipFill>
        <p:spPr bwMode="auto">
          <a:xfrm>
            <a:off x="7969471" y="118490"/>
            <a:ext cx="951892" cy="13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0" y="2420888"/>
            <a:ext cx="8330421" cy="270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9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2" descr="https://scontent-ams3-1.xx.fbcdn.net/v/t1.0-9/13138819_641449446018620_3154761426124601109_n.jpg?oh=6658aeda021b390f8f1de14386ec6628&amp;oe=58ACB1C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56B1D"/>
              </a:clrFrom>
              <a:clrTo>
                <a:srgbClr val="E56B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2306"/>
          <a:stretch/>
        </p:blipFill>
        <p:spPr bwMode="auto">
          <a:xfrm>
            <a:off x="7969471" y="118490"/>
            <a:ext cx="951892" cy="13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55089"/>
            <a:ext cx="6646839" cy="4422183"/>
          </a:xfrm>
        </p:spPr>
      </p:pic>
    </p:spTree>
    <p:extLst>
      <p:ext uri="{BB962C8B-B14F-4D97-AF65-F5344CB8AC3E}">
        <p14:creationId xmlns:p14="http://schemas.microsoft.com/office/powerpoint/2010/main" val="408242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7" y="2136150"/>
            <a:ext cx="8442623" cy="3215422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98" y="476672"/>
            <a:ext cx="5955622" cy="1618945"/>
          </a:xfrm>
          <a:prstGeom prst="rect">
            <a:avLst/>
          </a:prstGeom>
        </p:spPr>
      </p:pic>
      <p:pic>
        <p:nvPicPr>
          <p:cNvPr id="8" name="Picture 2" descr="https://scontent-ams3-1.xx.fbcdn.net/v/t1.0-9/13138819_641449446018620_3154761426124601109_n.jpg?oh=6658aeda021b390f8f1de14386ec6628&amp;oe=58ACB1C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E56B1D"/>
              </a:clrFrom>
              <a:clrTo>
                <a:srgbClr val="E56B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2306"/>
          <a:stretch/>
        </p:blipFill>
        <p:spPr bwMode="auto">
          <a:xfrm>
            <a:off x="7969471" y="118490"/>
            <a:ext cx="951892" cy="13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467544" y="5013177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err="1"/>
              <a:t>Kolkweg</a:t>
            </a:r>
            <a:r>
              <a:rPr lang="nl-NL" dirty="0"/>
              <a:t> 17a  •  8055 PS Laag </a:t>
            </a:r>
            <a:r>
              <a:rPr lang="nl-NL" dirty="0" err="1"/>
              <a:t>Zuthem</a:t>
            </a:r>
            <a:r>
              <a:rPr lang="nl-NL" dirty="0"/>
              <a:t>  •  T: 0529 - 497340</a:t>
            </a:r>
          </a:p>
          <a:p>
            <a:r>
              <a:rPr lang="nl-NL" dirty="0"/>
              <a:t>M: 06 - 53359422  •  kooijkervandieren.nl</a:t>
            </a:r>
          </a:p>
        </p:txBody>
      </p:sp>
      <p:sp>
        <p:nvSpPr>
          <p:cNvPr id="4" name="Rechthoek 3"/>
          <p:cNvSpPr/>
          <p:nvPr/>
        </p:nvSpPr>
        <p:spPr>
          <a:xfrm>
            <a:off x="6012160" y="2492896"/>
            <a:ext cx="2069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Totaalleverancier </a:t>
            </a:r>
          </a:p>
          <a:p>
            <a:r>
              <a:rPr lang="nl-NL" dirty="0"/>
              <a:t>intern transport</a:t>
            </a:r>
          </a:p>
          <a:p>
            <a:r>
              <a:rPr lang="nl-NL" dirty="0"/>
              <a:t>en landbouw-mechanisatie</a:t>
            </a:r>
          </a:p>
        </p:txBody>
      </p:sp>
    </p:spTree>
    <p:extLst>
      <p:ext uri="{BB962C8B-B14F-4D97-AF65-F5344CB8AC3E}">
        <p14:creationId xmlns:p14="http://schemas.microsoft.com/office/powerpoint/2010/main" val="356239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" y="2132856"/>
            <a:ext cx="8675356" cy="3736851"/>
          </a:xfrm>
        </p:spPr>
      </p:pic>
      <p:pic>
        <p:nvPicPr>
          <p:cNvPr id="6" name="Picture 2" descr="https://scontent-ams3-1.xx.fbcdn.net/v/t1.0-9/13138819_641449446018620_3154761426124601109_n.jpg?oh=6658aeda021b390f8f1de14386ec6628&amp;oe=58ACB1C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56B1D"/>
              </a:clrFrom>
              <a:clrTo>
                <a:srgbClr val="E56B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2306"/>
          <a:stretch/>
        </p:blipFill>
        <p:spPr bwMode="auto">
          <a:xfrm>
            <a:off x="7969471" y="118490"/>
            <a:ext cx="951892" cy="13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59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2" descr="https://scontent-ams3-1.xx.fbcdn.net/v/t1.0-9/13138819_641449446018620_3154761426124601109_n.jpg?oh=6658aeda021b390f8f1de14386ec6628&amp;oe=58ACB1C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56B1D"/>
              </a:clrFrom>
              <a:clrTo>
                <a:srgbClr val="E56B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2306"/>
          <a:stretch/>
        </p:blipFill>
        <p:spPr bwMode="auto">
          <a:xfrm>
            <a:off x="7969471" y="118490"/>
            <a:ext cx="951892" cy="13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8892480" cy="2129826"/>
          </a:xfrm>
        </p:spPr>
      </p:pic>
    </p:spTree>
    <p:extLst>
      <p:ext uri="{BB962C8B-B14F-4D97-AF65-F5344CB8AC3E}">
        <p14:creationId xmlns:p14="http://schemas.microsoft.com/office/powerpoint/2010/main" val="195969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Picture 2" descr="https://scontent-ams3-1.xx.fbcdn.net/v/t1.0-9/13138819_641449446018620_3154761426124601109_n.jpg?oh=6658aeda021b390f8f1de14386ec6628&amp;oe=58ACB1C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56B1D"/>
              </a:clrFrom>
              <a:clrTo>
                <a:srgbClr val="E56B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2306"/>
          <a:stretch/>
        </p:blipFill>
        <p:spPr bwMode="auto">
          <a:xfrm>
            <a:off x="7969471" y="118490"/>
            <a:ext cx="951892" cy="13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6649280" cy="2075688"/>
          </a:xfrm>
          <a:prstGeom prst="rect">
            <a:avLst/>
          </a:prstGeom>
        </p:spPr>
      </p:pic>
      <p:pic>
        <p:nvPicPr>
          <p:cNvPr id="13" name="Picture 2" descr="C:\Users\jacqueline\Desktop\20160421_12430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627683"/>
            <a:ext cx="6889155" cy="4525963"/>
          </a:xfrm>
          <a:prstGeom prst="rect">
            <a:avLst/>
          </a:prstGeom>
          <a:noFill/>
        </p:spPr>
      </p:pic>
      <p:sp>
        <p:nvSpPr>
          <p:cNvPr id="15" name="Rechthoek 14"/>
          <p:cNvSpPr/>
          <p:nvPr/>
        </p:nvSpPr>
        <p:spPr>
          <a:xfrm>
            <a:off x="1979712" y="1700808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b="1" dirty="0" err="1"/>
              <a:t>Engeweg</a:t>
            </a:r>
            <a:r>
              <a:rPr lang="nl-NL" b="1" dirty="0"/>
              <a:t> 22</a:t>
            </a:r>
          </a:p>
          <a:p>
            <a:pPr algn="ctr"/>
            <a:r>
              <a:rPr lang="nl-NL" b="1" dirty="0"/>
              <a:t>8101 NC Raalte </a:t>
            </a:r>
          </a:p>
          <a:p>
            <a:pPr algn="ctr"/>
            <a:r>
              <a:rPr lang="nl-NL" b="1" dirty="0"/>
              <a:t>Tel : 0572 - 351062</a:t>
            </a:r>
          </a:p>
        </p:txBody>
      </p:sp>
    </p:spTree>
    <p:extLst>
      <p:ext uri="{BB962C8B-B14F-4D97-AF65-F5344CB8AC3E}">
        <p14:creationId xmlns:p14="http://schemas.microsoft.com/office/powerpoint/2010/main" val="317853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60848"/>
            <a:ext cx="5295937" cy="3960440"/>
          </a:xfrm>
        </p:spPr>
      </p:pic>
      <p:pic>
        <p:nvPicPr>
          <p:cNvPr id="6" name="Picture 2" descr="https://scontent-ams3-1.xx.fbcdn.net/v/t1.0-9/13138819_641449446018620_3154761426124601109_n.jpg?oh=6658aeda021b390f8f1de14386ec6628&amp;oe=58ACB1C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56B1D"/>
              </a:clrFrom>
              <a:clrTo>
                <a:srgbClr val="E56B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2306"/>
          <a:stretch/>
        </p:blipFill>
        <p:spPr bwMode="auto">
          <a:xfrm>
            <a:off x="7969471" y="116632"/>
            <a:ext cx="951892" cy="13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1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36912"/>
            <a:ext cx="6555818" cy="2731591"/>
          </a:xfrm>
        </p:spPr>
      </p:pic>
      <p:pic>
        <p:nvPicPr>
          <p:cNvPr id="6" name="Picture 2" descr="https://scontent-ams3-1.xx.fbcdn.net/v/t1.0-9/13138819_641449446018620_3154761426124601109_n.jpg?oh=6658aeda021b390f8f1de14386ec6628&amp;oe=58ACB1C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56B1D"/>
              </a:clrFrom>
              <a:clrTo>
                <a:srgbClr val="E56B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2306"/>
          <a:stretch/>
        </p:blipFill>
        <p:spPr bwMode="auto">
          <a:xfrm>
            <a:off x="7969471" y="118490"/>
            <a:ext cx="951892" cy="13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52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6" name="Picture 2" descr="https://scontent-ams3-1.xx.fbcdn.net/v/t1.0-9/13138819_641449446018620_3154761426124601109_n.jpg?oh=6658aeda021b390f8f1de14386ec6628&amp;oe=58ACB1C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56B1D"/>
              </a:clrFrom>
              <a:clrTo>
                <a:srgbClr val="E56B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2306"/>
          <a:stretch/>
        </p:blipFill>
        <p:spPr bwMode="auto">
          <a:xfrm>
            <a:off x="7969471" y="118490"/>
            <a:ext cx="951892" cy="13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95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8" r="15696" b="34717"/>
          <a:stretch/>
        </p:blipFill>
        <p:spPr>
          <a:xfrm>
            <a:off x="502297" y="2204864"/>
            <a:ext cx="8364005" cy="2520279"/>
          </a:xfrm>
        </p:spPr>
      </p:pic>
      <p:pic>
        <p:nvPicPr>
          <p:cNvPr id="6" name="Picture 2" descr="https://scontent-ams3-1.xx.fbcdn.net/v/t1.0-9/13138819_641449446018620_3154761426124601109_n.jpg?oh=6658aeda021b390f8f1de14386ec6628&amp;oe=58ACB1C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56B1D"/>
              </a:clrFrom>
              <a:clrTo>
                <a:srgbClr val="E56B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2306"/>
          <a:stretch/>
        </p:blipFill>
        <p:spPr bwMode="auto">
          <a:xfrm>
            <a:off x="7969471" y="118490"/>
            <a:ext cx="951892" cy="13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55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2" descr="https://scontent-ams3-1.xx.fbcdn.net/v/t1.0-9/13138819_641449446018620_3154761426124601109_n.jpg?oh=6658aeda021b390f8f1de14386ec6628&amp;oe=58ACB1C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56B1D"/>
              </a:clrFrom>
              <a:clrTo>
                <a:srgbClr val="E56B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2306"/>
          <a:stretch/>
        </p:blipFill>
        <p:spPr bwMode="auto">
          <a:xfrm>
            <a:off x="7969471" y="118490"/>
            <a:ext cx="951892" cy="13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03" y="2348880"/>
            <a:ext cx="7370593" cy="3783136"/>
          </a:xfrm>
        </p:spPr>
      </p:pic>
    </p:spTree>
    <p:extLst>
      <p:ext uri="{BB962C8B-B14F-4D97-AF65-F5344CB8AC3E}">
        <p14:creationId xmlns:p14="http://schemas.microsoft.com/office/powerpoint/2010/main" val="327696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content-ams3-1.xx.fbcdn.net/v/t1.0-9/13138819_641449446018620_3154761426124601109_n.jpg?oh=6658aeda021b390f8f1de14386ec6628&amp;oe=58ACB1C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56B1D"/>
              </a:clrFrom>
              <a:clrTo>
                <a:srgbClr val="E56B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2306"/>
          <a:stretch/>
        </p:blipFill>
        <p:spPr bwMode="auto">
          <a:xfrm>
            <a:off x="7969471" y="118490"/>
            <a:ext cx="951892" cy="13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32117"/>
            <a:ext cx="6516216" cy="4887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59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Beker Sponsor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6984776" cy="4857403"/>
          </a:xfrm>
        </p:spPr>
      </p:pic>
      <p:pic>
        <p:nvPicPr>
          <p:cNvPr id="6" name="Picture 2" descr="https://scontent-ams3-1.xx.fbcdn.net/v/t1.0-9/13138819_641449446018620_3154761426124601109_n.jpg?oh=6658aeda021b390f8f1de14386ec6628&amp;oe=58ACB1C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56B1D"/>
              </a:clrFrom>
              <a:clrTo>
                <a:srgbClr val="E56B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2306"/>
          <a:stretch/>
        </p:blipFill>
        <p:spPr bwMode="auto">
          <a:xfrm>
            <a:off x="7969471" y="118490"/>
            <a:ext cx="951892" cy="13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79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Picture 2" descr="https://scontent-ams3-1.xx.fbcdn.net/v/t1.0-9/13138819_641449446018620_3154761426124601109_n.jpg?oh=6658aeda021b390f8f1de14386ec6628&amp;oe=58ACB1C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56B1D"/>
              </a:clrFrom>
              <a:clrTo>
                <a:srgbClr val="E56B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2306"/>
          <a:stretch/>
        </p:blipFill>
        <p:spPr bwMode="auto">
          <a:xfrm>
            <a:off x="7969471" y="118490"/>
            <a:ext cx="951892" cy="13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80646"/>
            <a:ext cx="8229600" cy="2565070"/>
          </a:xfrm>
        </p:spPr>
      </p:pic>
    </p:spTree>
    <p:extLst>
      <p:ext uri="{BB962C8B-B14F-4D97-AF65-F5344CB8AC3E}">
        <p14:creationId xmlns:p14="http://schemas.microsoft.com/office/powerpoint/2010/main" val="254501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Picture 2" descr="https://scontent-ams3-1.xx.fbcdn.net/v/t1.0-9/13138819_641449446018620_3154761426124601109_n.jpg?oh=6658aeda021b390f8f1de14386ec6628&amp;oe=58ACB1C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56B1D"/>
              </a:clrFrom>
              <a:clrTo>
                <a:srgbClr val="E56B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2306"/>
          <a:stretch/>
        </p:blipFill>
        <p:spPr bwMode="auto">
          <a:xfrm>
            <a:off x="7969471" y="118490"/>
            <a:ext cx="951892" cy="13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9953"/>
            <a:ext cx="8229600" cy="2346456"/>
          </a:xfrm>
        </p:spPr>
      </p:pic>
    </p:spTree>
    <p:extLst>
      <p:ext uri="{BB962C8B-B14F-4D97-AF65-F5344CB8AC3E}">
        <p14:creationId xmlns:p14="http://schemas.microsoft.com/office/powerpoint/2010/main" val="380470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5000">
        <p:fade/>
      </p:transition>
    </mc:Choice>
    <mc:Fallback xmlns="">
      <p:transition spd="slow" advClick="0" advTm="5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</p:spPr>
        <p:txBody>
          <a:bodyPr>
            <a:normAutofit fontScale="25000" lnSpcReduction="20000"/>
          </a:bodyPr>
          <a:lstStyle/>
          <a:p>
            <a:r>
              <a:rPr lang="nl-NL" sz="7000" dirty="0"/>
              <a:t>Dagindeling Cross</a:t>
            </a:r>
          </a:p>
          <a:p>
            <a:r>
              <a:rPr lang="nl-NL" sz="7000" dirty="0"/>
              <a:t> </a:t>
            </a:r>
          </a:p>
          <a:p>
            <a:r>
              <a:rPr lang="nl-NL" sz="7000" dirty="0"/>
              <a:t>START OM 12:00 UUR </a:t>
            </a:r>
          </a:p>
          <a:p>
            <a:endParaRPr lang="nl-NL" sz="7000" dirty="0"/>
          </a:p>
          <a:p>
            <a:r>
              <a:rPr lang="nl-NL" sz="7000" dirty="0"/>
              <a:t>Loon-en grondverzetbedrijf Jansen Heeten </a:t>
            </a:r>
            <a:r>
              <a:rPr lang="nl-NL" sz="7000" dirty="0" smtClean="0"/>
              <a:t>Bokaal</a:t>
            </a:r>
            <a:endParaRPr lang="nl-NL" sz="7000" dirty="0"/>
          </a:p>
          <a:p>
            <a:r>
              <a:rPr lang="nl-NL" sz="7000" dirty="0"/>
              <a:t>Auto's t/m 1400 cc</a:t>
            </a:r>
          </a:p>
          <a:p>
            <a:r>
              <a:rPr lang="nl-NL" sz="7000" dirty="0"/>
              <a:t> </a:t>
            </a:r>
          </a:p>
          <a:p>
            <a:r>
              <a:rPr lang="nl-NL" sz="7000" dirty="0"/>
              <a:t>Bruggeman Mechanisatie Broekland </a:t>
            </a:r>
            <a:r>
              <a:rPr lang="nl-NL" sz="7000" dirty="0" smtClean="0"/>
              <a:t>Bokaal</a:t>
            </a:r>
            <a:endParaRPr lang="nl-NL" sz="7000" dirty="0"/>
          </a:p>
          <a:p>
            <a:r>
              <a:rPr lang="nl-NL" sz="7000" dirty="0"/>
              <a:t>Auto's 1400 cc tot 1600 cc</a:t>
            </a:r>
          </a:p>
          <a:p>
            <a:r>
              <a:rPr lang="nl-NL" sz="7000" dirty="0"/>
              <a:t> </a:t>
            </a:r>
          </a:p>
          <a:p>
            <a:r>
              <a:rPr lang="nl-NL" sz="7000" dirty="0" smtClean="0"/>
              <a:t>Jumbo Eddie Dijkman Bokaal</a:t>
            </a:r>
            <a:endParaRPr lang="nl-NL" sz="7000" dirty="0"/>
          </a:p>
          <a:p>
            <a:r>
              <a:rPr lang="nl-NL" sz="7000" dirty="0"/>
              <a:t>Auto's 1500 cc + 1600 cc</a:t>
            </a:r>
          </a:p>
          <a:p>
            <a:r>
              <a:rPr lang="nl-NL" sz="7000" dirty="0"/>
              <a:t> </a:t>
            </a:r>
          </a:p>
          <a:p>
            <a:r>
              <a:rPr lang="nl-NL" sz="7000" dirty="0"/>
              <a:t>Baan slepen</a:t>
            </a:r>
          </a:p>
          <a:p>
            <a:endParaRPr lang="nl-NL" sz="7000" dirty="0"/>
          </a:p>
          <a:p>
            <a:r>
              <a:rPr lang="nl-NL" sz="7000" dirty="0"/>
              <a:t>Zitmaaiers</a:t>
            </a:r>
          </a:p>
          <a:p>
            <a:r>
              <a:rPr lang="nl-NL" sz="7000" dirty="0"/>
              <a:t> </a:t>
            </a:r>
          </a:p>
          <a:p>
            <a:r>
              <a:rPr lang="nl-NL" sz="7000" dirty="0"/>
              <a:t>Motoren hobby t/m 150 cc</a:t>
            </a:r>
          </a:p>
          <a:p>
            <a:r>
              <a:rPr lang="nl-NL" sz="7000" dirty="0"/>
              <a:t> </a:t>
            </a:r>
          </a:p>
          <a:p>
            <a:r>
              <a:rPr lang="nl-NL" sz="7000" dirty="0" smtClean="0"/>
              <a:t>Loonbedrijf </a:t>
            </a:r>
            <a:r>
              <a:rPr lang="nl-NL" sz="7000" dirty="0" err="1" smtClean="0"/>
              <a:t>Lozeman</a:t>
            </a:r>
            <a:r>
              <a:rPr lang="nl-NL" sz="7000" dirty="0" smtClean="0"/>
              <a:t> Bokaal</a:t>
            </a:r>
            <a:endParaRPr lang="nl-NL" sz="7000" dirty="0"/>
          </a:p>
          <a:p>
            <a:r>
              <a:rPr lang="nl-NL" sz="7000" dirty="0"/>
              <a:t>Motoren hobby 250 t/m 1000 cc</a:t>
            </a:r>
          </a:p>
          <a:p>
            <a:endParaRPr lang="nl-NL" dirty="0"/>
          </a:p>
        </p:txBody>
      </p:sp>
      <p:pic>
        <p:nvPicPr>
          <p:cNvPr id="6" name="Picture 2" descr="https://scontent-ams3-1.xx.fbcdn.net/v/t1.0-9/13138819_641449446018620_3154761426124601109_n.jpg?oh=6658aeda021b390f8f1de14386ec6628&amp;oe=58ACB1C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56B1D"/>
              </a:clrFrom>
              <a:clrTo>
                <a:srgbClr val="E56B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2306"/>
          <a:stretch/>
        </p:blipFill>
        <p:spPr bwMode="auto">
          <a:xfrm>
            <a:off x="7969471" y="118490"/>
            <a:ext cx="951892" cy="13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95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2000">
        <p:push dir="u"/>
      </p:transition>
    </mc:Choice>
    <mc:Fallback xmlns="">
      <p:transition spd="slow" advClick="0" advTm="12000">
        <p:push dir="u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57200" y="-99392"/>
            <a:ext cx="8229600" cy="6552728"/>
          </a:xfrm>
        </p:spPr>
        <p:txBody>
          <a:bodyPr>
            <a:normAutofit fontScale="40000" lnSpcReduction="20000"/>
          </a:bodyPr>
          <a:lstStyle/>
          <a:p>
            <a:r>
              <a:rPr lang="nl-NL" dirty="0"/>
              <a:t> </a:t>
            </a:r>
          </a:p>
          <a:p>
            <a:endParaRPr lang="nl-NL" sz="4500" dirty="0"/>
          </a:p>
          <a:p>
            <a:r>
              <a:rPr lang="nl-NL" sz="4500" dirty="0"/>
              <a:t>Motoren sportklasse </a:t>
            </a:r>
          </a:p>
          <a:p>
            <a:endParaRPr lang="nl-NL" sz="4500" dirty="0"/>
          </a:p>
          <a:p>
            <a:r>
              <a:rPr lang="nl-NL" sz="4500" dirty="0"/>
              <a:t>Jansen Wijhe </a:t>
            </a:r>
            <a:r>
              <a:rPr lang="nl-NL" sz="4500" dirty="0" smtClean="0"/>
              <a:t>Bokaal</a:t>
            </a:r>
            <a:endParaRPr lang="nl-NL" sz="4500" dirty="0"/>
          </a:p>
          <a:p>
            <a:r>
              <a:rPr lang="nl-NL" sz="4500" dirty="0"/>
              <a:t>Auto's damesklasse</a:t>
            </a:r>
          </a:p>
          <a:p>
            <a:r>
              <a:rPr lang="nl-NL" sz="4500" dirty="0"/>
              <a:t> </a:t>
            </a:r>
          </a:p>
          <a:p>
            <a:r>
              <a:rPr lang="nl-NL" sz="4500" dirty="0"/>
              <a:t>Allround dienstverlening vof Wijhe </a:t>
            </a:r>
            <a:r>
              <a:rPr lang="nl-NL" sz="4500" dirty="0" smtClean="0"/>
              <a:t>Bokaal</a:t>
            </a:r>
            <a:endParaRPr lang="nl-NL" sz="4500" dirty="0"/>
          </a:p>
          <a:p>
            <a:r>
              <a:rPr lang="nl-NL" sz="4500" dirty="0"/>
              <a:t>Auto's 1600 cc t/m 2000 cc </a:t>
            </a:r>
          </a:p>
          <a:p>
            <a:endParaRPr lang="nl-NL" sz="4500" dirty="0"/>
          </a:p>
          <a:p>
            <a:r>
              <a:rPr lang="nl-NL" sz="4500" dirty="0" smtClean="0"/>
              <a:t> Tibben Bokaal</a:t>
            </a:r>
            <a:endParaRPr lang="nl-NL" sz="4500" dirty="0"/>
          </a:p>
          <a:p>
            <a:r>
              <a:rPr lang="nl-NL" sz="4500" dirty="0"/>
              <a:t>Auto's 2000 cc t/m 3500 cc </a:t>
            </a:r>
          </a:p>
          <a:p>
            <a:endParaRPr lang="nl-NL" sz="4500" dirty="0"/>
          </a:p>
          <a:p>
            <a:r>
              <a:rPr lang="nl-NL" sz="4500" dirty="0"/>
              <a:t>Baan slepen </a:t>
            </a:r>
          </a:p>
          <a:p>
            <a:endParaRPr lang="nl-NL" sz="4500" dirty="0"/>
          </a:p>
          <a:p>
            <a:r>
              <a:rPr lang="nl-NL" sz="4500" dirty="0"/>
              <a:t>Specials </a:t>
            </a:r>
          </a:p>
          <a:p>
            <a:r>
              <a:rPr lang="nl-NL" sz="4500" dirty="0"/>
              <a:t>→ Deze indeling herhaalt zich nog twee keer ! ← </a:t>
            </a:r>
          </a:p>
          <a:p>
            <a:r>
              <a:rPr lang="nl-NL" sz="4500" dirty="0"/>
              <a:t>Aansluitend op de laatste manche (± 17.00 uur) muziekspektakel van de band </a:t>
            </a:r>
            <a:r>
              <a:rPr lang="nl-NL" sz="4500" dirty="0" smtClean="0"/>
              <a:t>“Gust”. </a:t>
            </a:r>
            <a:endParaRPr lang="nl-NL" sz="4500" dirty="0"/>
          </a:p>
          <a:p>
            <a:r>
              <a:rPr lang="nl-NL" sz="4500" dirty="0"/>
              <a:t>De prijsuitreiking is om ± 18.30 uur. </a:t>
            </a:r>
            <a:endParaRPr lang="nl-NL" sz="4500" dirty="0" smtClean="0"/>
          </a:p>
          <a:p>
            <a:r>
              <a:rPr lang="nl-NL" sz="5000" b="1" i="1" dirty="0" smtClean="0"/>
              <a:t>Vanaf 21:00 Live Formule 1 de GP van Verenigde Staten( met bruine fruitschaal)</a:t>
            </a:r>
            <a:endParaRPr lang="nl-NL" sz="5000" b="1" i="1" dirty="0"/>
          </a:p>
          <a:p>
            <a:endParaRPr lang="nl-NL" dirty="0"/>
          </a:p>
        </p:txBody>
      </p:sp>
      <p:pic>
        <p:nvPicPr>
          <p:cNvPr id="6" name="Picture 2" descr="https://scontent-ams3-1.xx.fbcdn.net/v/t1.0-9/13138819_641449446018620_3154761426124601109_n.jpg?oh=6658aeda021b390f8f1de14386ec6628&amp;oe=58ACB1C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56B1D"/>
              </a:clrFrom>
              <a:clrTo>
                <a:srgbClr val="E56B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2306"/>
          <a:stretch/>
        </p:blipFill>
        <p:spPr bwMode="auto">
          <a:xfrm>
            <a:off x="7969471" y="118490"/>
            <a:ext cx="951892" cy="13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95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7000">
        <p:push dir="u"/>
      </p:transition>
    </mc:Choice>
    <mc:Fallback xmlns="">
      <p:transition spd="slow" advClick="0" advTm="17000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36912"/>
            <a:ext cx="5561488" cy="2152054"/>
          </a:xfrm>
          <a:prstGeom prst="rect">
            <a:avLst/>
          </a:prstGeom>
        </p:spPr>
      </p:pic>
      <p:pic>
        <p:nvPicPr>
          <p:cNvPr id="5" name="Picture 2" descr="https://scontent-ams3-1.xx.fbcdn.net/v/t1.0-9/13138819_641449446018620_3154761426124601109_n.jpg?oh=6658aeda021b390f8f1de14386ec6628&amp;oe=58ACB1C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56B1D"/>
              </a:clrFrom>
              <a:clrTo>
                <a:srgbClr val="E56B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2306"/>
          <a:stretch/>
        </p:blipFill>
        <p:spPr bwMode="auto">
          <a:xfrm>
            <a:off x="7969471" y="118490"/>
            <a:ext cx="951892" cy="13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52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10356415" cy="6858000"/>
          </a:xfrm>
        </p:spPr>
      </p:pic>
    </p:spTree>
    <p:extLst>
      <p:ext uri="{BB962C8B-B14F-4D97-AF65-F5344CB8AC3E}">
        <p14:creationId xmlns:p14="http://schemas.microsoft.com/office/powerpoint/2010/main" val="394637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Picture 2" descr="https://scontent-ams3-1.xx.fbcdn.net/v/t1.0-9/13138819_641449446018620_3154761426124601109_n.jpg?oh=6658aeda021b390f8f1de14386ec6628&amp;oe=58ACB1C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56B1D"/>
              </a:clrFrom>
              <a:clrTo>
                <a:srgbClr val="E56B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2306"/>
          <a:stretch/>
        </p:blipFill>
        <p:spPr bwMode="auto">
          <a:xfrm>
            <a:off x="7969471" y="116632"/>
            <a:ext cx="951892" cy="13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5904102" cy="3672408"/>
          </a:xfrm>
        </p:spPr>
      </p:pic>
    </p:spTree>
    <p:extLst>
      <p:ext uri="{BB962C8B-B14F-4D97-AF65-F5344CB8AC3E}">
        <p14:creationId xmlns:p14="http://schemas.microsoft.com/office/powerpoint/2010/main" val="37471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 advClick="0" advTm="5000">
        <p:fade/>
      </p:transition>
    </mc:Choice>
    <mc:Fallback xmlns=""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2204864"/>
            <a:ext cx="8712967" cy="3813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Picture 2" descr="https://scontent-ams3-1.xx.fbcdn.net/v/t1.0-9/13138819_641449446018620_3154761426124601109_n.jpg?oh=6658aeda021b390f8f1de14386ec6628&amp;oe=58ACB1C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56B1D"/>
              </a:clrFrom>
              <a:clrTo>
                <a:srgbClr val="E56B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2306"/>
          <a:stretch/>
        </p:blipFill>
        <p:spPr bwMode="auto">
          <a:xfrm>
            <a:off x="7969471" y="118490"/>
            <a:ext cx="951892" cy="13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66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80728"/>
            <a:ext cx="4896544" cy="4896544"/>
          </a:xfrm>
          <a:prstGeom prst="rect">
            <a:avLst/>
          </a:prstGeom>
        </p:spPr>
      </p:pic>
      <p:pic>
        <p:nvPicPr>
          <p:cNvPr id="5" name="Picture 2" descr="https://scontent-ams3-1.xx.fbcdn.net/v/t1.0-9/13138819_641449446018620_3154761426124601109_n.jpg?oh=6658aeda021b390f8f1de14386ec6628&amp;oe=58ACB1C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56B1D"/>
              </a:clrFrom>
              <a:clrTo>
                <a:srgbClr val="E56B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2306"/>
          <a:stretch/>
        </p:blipFill>
        <p:spPr bwMode="auto">
          <a:xfrm>
            <a:off x="7969471" y="118490"/>
            <a:ext cx="951892" cy="13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15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78627"/>
            <a:ext cx="5400600" cy="4784530"/>
          </a:xfrm>
        </p:spPr>
      </p:pic>
      <p:pic>
        <p:nvPicPr>
          <p:cNvPr id="7" name="Picture 2" descr="https://scontent-ams3-1.xx.fbcdn.net/v/t1.0-9/13138819_641449446018620_3154761426124601109_n.jpg?oh=6658aeda021b390f8f1de14386ec6628&amp;oe=58ACB1C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56B1D"/>
              </a:clrFrom>
              <a:clrTo>
                <a:srgbClr val="E56B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2306"/>
          <a:stretch/>
        </p:blipFill>
        <p:spPr bwMode="auto">
          <a:xfrm>
            <a:off x="7969471" y="118490"/>
            <a:ext cx="951892" cy="13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3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172</Words>
  <Application>Microsoft Office PowerPoint</Application>
  <PresentationFormat>Diavoorstelling (4:3)</PresentationFormat>
  <Paragraphs>55</Paragraphs>
  <Slides>34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4</vt:i4>
      </vt:variant>
      <vt:variant>
        <vt:lpstr>Diatitels</vt:lpstr>
      </vt:variant>
      <vt:variant>
        <vt:i4>34</vt:i4>
      </vt:variant>
    </vt:vector>
  </HeadingPairs>
  <TitlesOfParts>
    <vt:vector size="42" baseType="lpstr">
      <vt:lpstr>Aharoni</vt:lpstr>
      <vt:lpstr>Arial</vt:lpstr>
      <vt:lpstr>Calibri</vt:lpstr>
      <vt:lpstr>Verdana</vt:lpstr>
      <vt:lpstr>Kantoorthema</vt:lpstr>
      <vt:lpstr>1_Kantoorthema</vt:lpstr>
      <vt:lpstr>2_Kantoorthema</vt:lpstr>
      <vt:lpstr>4_Kantoorthema</vt:lpstr>
      <vt:lpstr>Stoppelcross bedankt al zijn sponsoren, vrijwilligers en grondeigenaren.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JPDienstverlening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Beker Sponsor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Werkplaats Jansen Heeten</dc:creator>
  <cp:lastModifiedBy>Melissa Veltien</cp:lastModifiedBy>
  <cp:revision>53</cp:revision>
  <dcterms:created xsi:type="dcterms:W3CDTF">2016-10-10T09:03:23Z</dcterms:created>
  <dcterms:modified xsi:type="dcterms:W3CDTF">2017-10-17T21:09:17Z</dcterms:modified>
</cp:coreProperties>
</file>